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5" Type="http://schemas.openxmlformats.org/officeDocument/2006/relationships/tableStyles" Target="tableStyles.xml" /><Relationship Id="rId14" Type="http://schemas.openxmlformats.org/officeDocument/2006/relationships/theme" Target="theme/theme1.xml" /><Relationship Id="rId13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90" descr="2015 CAMS 055 Corporate PowerPoint11.png"/>
          <p:cNvPicPr preferRelativeResize="0"/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prstClr val="black"/>
              <a:srgbClr val="00B050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0" y="0"/>
            <a:ext cx="12192000" cy="682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txBody>
          <a:bodyPr anchor="b">
            <a:normAutofit/>
          </a:bodyPr>
          <a:lstStyle>
            <a:lvl1pPr algn="ctr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7C3A-7FE6-42A7-945F-B482BEA5A281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A4676-8496-4E01-A6E7-0426806B9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651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7C3A-7FE6-42A7-945F-B482BEA5A281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A4676-8496-4E01-A6E7-0426806B9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022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0931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0931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7C3A-7FE6-42A7-945F-B482BEA5A281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A4676-8496-4E01-A6E7-0426806B9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466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98" descr="2015 CAMS 055 Corporate PowerPoint12.png"/>
          <p:cNvPicPr preferRelativeResize="0"/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prstClr val="black"/>
              <a:srgbClr val="00B050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7C3A-7FE6-42A7-945F-B482BEA5A281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A4676-8496-4E01-A6E7-0426806B9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065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98" descr="2015 CAMS 055 Corporate PowerPoint12.png"/>
          <p:cNvPicPr preferRelativeResize="0"/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prstClr val="black"/>
              <a:srgbClr val="00B050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8219"/>
            <a:ext cx="10515600" cy="2852737"/>
          </a:xfrm>
        </p:spPr>
        <p:txBody>
          <a:bodyPr anchor="b">
            <a:normAutofit/>
          </a:bodyPr>
          <a:lstStyle>
            <a:lvl1pPr algn="ctr">
              <a:defRPr sz="45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867944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7C3A-7FE6-42A7-945F-B482BEA5A281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A4676-8496-4E01-A6E7-0426806B9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391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98" descr="2015 CAMS 055 Corporate PowerPoint12.png"/>
          <p:cNvPicPr preferRelativeResize="0"/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prstClr val="black"/>
              <a:srgbClr val="00B050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356738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3650" y="1356738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7C3A-7FE6-42A7-945F-B482BEA5A281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A4676-8496-4E01-A6E7-0426806B9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603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9726" y="13255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726" y="2149475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0957" y="13255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40957" y="2149475"/>
            <a:ext cx="51831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9397C3A-7FE6-42A7-945F-B482BEA5A281}" type="datetimeFigureOut">
              <a:rPr lang="en-GB" smtClean="0"/>
              <a:pPr/>
              <a:t>10/06/2020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2BA4676-8496-4E01-A6E7-0426806B9E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545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7C3A-7FE6-42A7-945F-B482BEA5A281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A4676-8496-4E01-A6E7-0426806B9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85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7C3A-7FE6-42A7-945F-B482BEA5A281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A4676-8496-4E01-A6E7-0426806B9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677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53837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884062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954037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7C3A-7FE6-42A7-945F-B482BEA5A281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A4676-8496-4E01-A6E7-0426806B9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888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3792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868154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93812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7C3A-7FE6-42A7-945F-B482BEA5A281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A4676-8496-4E01-A6E7-0426806B9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394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98" descr="2015 CAMS 055 Corporate PowerPoint12.png"/>
          <p:cNvPicPr preferRelativeResize="0"/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prstClr val="black"/>
              <a:srgbClr val="00B050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69" y="311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807" y="13879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9397C3A-7FE6-42A7-945F-B482BEA5A281}" type="datetimeFigureOut">
              <a:rPr lang="en-GB" smtClean="0"/>
              <a:pPr/>
              <a:t>10/06/2020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2BA4676-8496-4E01-A6E7-0426806B9E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374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kern="1200">
          <a:solidFill>
            <a:schemeClr val="accent6">
              <a:lumMod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Access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healthcare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rural</a:t>
            </a:r>
            <a:r>
              <a:rPr/>
              <a:t> </a:t>
            </a:r>
            <a:r>
              <a:rPr/>
              <a:t>Ethiopia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Student</a:t>
            </a:r>
            <a:r>
              <a:rPr/>
              <a:t> </a:t>
            </a:r>
            <a:r>
              <a:rPr/>
              <a:t>ID:</a:t>
            </a:r>
            <a:r>
              <a:rPr/>
              <a:t> </a:t>
            </a:r>
            <a:r>
              <a:rPr/>
              <a:t>670000131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12/6/2020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Background</a:t>
            </a:r>
          </a:p>
        </p:txBody>
      </p:sp>
      <p:pic>
        <p:nvPicPr>
          <p:cNvPr descr="presentation2_files/figure-pptx/intro_map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49500" y="1384300"/>
            <a:ext cx="6946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ro_pic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44800" y="1384300"/>
            <a:ext cx="59690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To evaluate the accessibility of health care facilities in North Wollo district</a:t>
            </a:r>
          </a:p>
          <a:p>
            <a:pPr lvl="2"/>
            <a:r>
              <a:rPr/>
              <a:t>Calculate travel times to health care facilities</a:t>
            </a:r>
          </a:p>
          <a:p>
            <a:pPr lvl="2"/>
            <a:r>
              <a:rPr/>
              <a:t>Compare travel times to spatial population density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World Health Organisation geo-referenced list of healthcare facilities</a:t>
            </a:r>
          </a:p>
          <a:p>
            <a:pPr lvl="1"/>
            <a:r>
              <a:rPr/>
              <a:t>Population density estimates from World Population database</a:t>
            </a:r>
          </a:p>
          <a:p>
            <a:pPr lvl="1"/>
            <a:r>
              <a:rPr/>
              <a:t>Travel times to health facilities using Open Source Routing Machine</a:t>
            </a:r>
          </a:p>
          <a:p>
            <a:pPr lvl="1"/>
            <a:r>
              <a:rPr/>
              <a:t>Overlay travel times and population density to visualise areas with poor access</a:t>
            </a:r>
          </a:p>
          <a:p>
            <a:pPr lvl="1"/>
            <a:r>
              <a:rPr/>
              <a:t>All analysis done with R statistical software (Version 4.0)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Results</a:t>
            </a:r>
          </a:p>
        </p:txBody>
      </p:sp>
      <p:pic>
        <p:nvPicPr>
          <p:cNvPr descr="presentation2_files/figure-pptx/clinics_pop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49500" y="1384300"/>
            <a:ext cx="6946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2_files/figure-pptx/hospital_drive_tim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49500" y="1384300"/>
            <a:ext cx="6946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sentation2_files/figure-pptx/hospital_walk_tim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49500" y="1384300"/>
            <a:ext cx="6946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Limitations</a:t>
            </a:r>
          </a:p>
          <a:p>
            <a:pPr lvl="2"/>
            <a:r>
              <a:rPr/>
              <a:t>Walking paths</a:t>
            </a:r>
          </a:p>
          <a:p>
            <a:pPr lvl="2"/>
            <a:r>
              <a:rPr/>
              <a:t>Rainy season</a:t>
            </a:r>
          </a:p>
          <a:p>
            <a:pPr lvl="2"/>
            <a:r>
              <a:rPr/>
              <a:t>Accuracy of locations</a:t>
            </a:r>
          </a:p>
          <a:p>
            <a:pPr lvl="1"/>
            <a:r>
              <a:rPr/>
              <a:t>Identify locations that need better access</a:t>
            </a:r>
          </a:p>
          <a:p>
            <a:pPr lvl="2"/>
            <a:r>
              <a:rPr/>
              <a:t>Planning new infrastructure</a:t>
            </a:r>
          </a:p>
          <a:p>
            <a:pPr lvl="2"/>
            <a:r>
              <a:rPr/>
              <a:t>Mobile clinics</a:t>
            </a:r>
          </a:p>
          <a:p>
            <a:pPr lvl="1"/>
            <a:r>
              <a:rPr/>
              <a:t>Further studies</a:t>
            </a:r>
          </a:p>
          <a:p>
            <a:pPr lvl="2"/>
            <a:r>
              <a:rPr/>
              <a:t>Surveys of access and health care utilisation</a:t>
            </a:r>
          </a:p>
          <a:p>
            <a:pPr lvl="2"/>
            <a:r>
              <a:rPr/>
              <a:t>Capture re-capture studies for accuracy of locations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 to healthcare in rural Ethiopia</dc:title>
  <dc:creator>Student ID: 670000131</dc:creator>
  <cp:keywords/>
  <dcterms:created xsi:type="dcterms:W3CDTF">2020-06-12T10:26:48Z</dcterms:created>
  <dcterms:modified xsi:type="dcterms:W3CDTF">2020-06-12T10:26:48Z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12/6/2020</vt:lpwstr>
  </property>
  <property fmtid="{D5CDD505-2E9C-101B-9397-08002B2CF9AE}" pid="3" name="output">
    <vt:lpwstr/>
  </property>
</Properties>
</file>